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alibri" pitchFamily="34" charset="0"/>
      <p:regular r:id="rId11"/>
      <p:bold r:id="rId12"/>
      <p:italic r:id="rId13"/>
      <p:boldItalic r:id="rId14"/>
    </p:embeddedFont>
    <p:embeddedFont>
      <p:font typeface="Inter"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96F189-9DBC-447D-95C0-A41D28A2E60C}" v="14" dt="2025-06-24T08:02:13.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11"/>
    <p:restoredTop sz="95033" autoAdjust="0"/>
  </p:normalViewPr>
  <p:slideViewPr>
    <p:cSldViewPr snapToGrid="0" snapToObjects="1">
      <p:cViewPr varScale="1">
        <p:scale>
          <a:sx n="91" d="100"/>
          <a:sy n="91" d="100"/>
        </p:scale>
        <p:origin x="-618" y="-108"/>
      </p:cViewPr>
      <p:guideLst>
        <p:guide orient="horz" pos="2592"/>
        <p:guide pos="460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lash chilakalapudi" userId="26bef6fae8260873" providerId="LiveId" clId="{6596F189-9DBC-447D-95C0-A41D28A2E60C}"/>
    <pc:docChg chg="undo redo custSel modSld">
      <pc:chgData name="abhilash chilakalapudi" userId="26bef6fae8260873" providerId="LiveId" clId="{6596F189-9DBC-447D-95C0-A41D28A2E60C}" dt="2025-06-24T08:10:43.584" v="550" actId="14100"/>
      <pc:docMkLst>
        <pc:docMk/>
      </pc:docMkLst>
      <pc:sldChg chg="delSp modSp mod">
        <pc:chgData name="abhilash chilakalapudi" userId="26bef6fae8260873" providerId="LiveId" clId="{6596F189-9DBC-447D-95C0-A41D28A2E60C}" dt="2025-06-24T07:33:52.089" v="68" actId="20577"/>
        <pc:sldMkLst>
          <pc:docMk/>
          <pc:sldMk cId="0" sldId="256"/>
        </pc:sldMkLst>
        <pc:spChg chg="mod">
          <ac:chgData name="abhilash chilakalapudi" userId="26bef6fae8260873" providerId="LiveId" clId="{6596F189-9DBC-447D-95C0-A41D28A2E60C}" dt="2025-06-24T07:31:52.650" v="37" actId="403"/>
          <ac:spMkLst>
            <pc:docMk/>
            <pc:sldMk cId="0" sldId="256"/>
            <ac:spMk id="4" creationId="{00000000-0000-0000-0000-000000000000}"/>
          </ac:spMkLst>
        </pc:spChg>
        <pc:spChg chg="mod">
          <ac:chgData name="abhilash chilakalapudi" userId="26bef6fae8260873" providerId="LiveId" clId="{6596F189-9DBC-447D-95C0-A41D28A2E60C}" dt="2025-06-24T07:33:52.089" v="68" actId="20577"/>
          <ac:spMkLst>
            <pc:docMk/>
            <pc:sldMk cId="0" sldId="256"/>
            <ac:spMk id="5" creationId="{00000000-0000-0000-0000-000000000000}"/>
          </ac:spMkLst>
        </pc:spChg>
        <pc:spChg chg="mod">
          <ac:chgData name="abhilash chilakalapudi" userId="26bef6fae8260873" providerId="LiveId" clId="{6596F189-9DBC-447D-95C0-A41D28A2E60C}" dt="2025-06-24T07:31:32.296" v="33" actId="20577"/>
          <ac:spMkLst>
            <pc:docMk/>
            <pc:sldMk cId="0" sldId="256"/>
            <ac:spMk id="8" creationId="{00000000-0000-0000-0000-000000000000}"/>
          </ac:spMkLst>
        </pc:spChg>
        <pc:picChg chg="del">
          <ac:chgData name="abhilash chilakalapudi" userId="26bef6fae8260873" providerId="LiveId" clId="{6596F189-9DBC-447D-95C0-A41D28A2E60C}" dt="2025-06-24T07:31:37.864" v="34" actId="21"/>
          <ac:picMkLst>
            <pc:docMk/>
            <pc:sldMk cId="0" sldId="256"/>
            <ac:picMk id="7" creationId="{00000000-0000-0000-0000-000000000000}"/>
          </ac:picMkLst>
        </pc:picChg>
      </pc:sldChg>
      <pc:sldChg chg="modSp mod">
        <pc:chgData name="abhilash chilakalapudi" userId="26bef6fae8260873" providerId="LiveId" clId="{6596F189-9DBC-447D-95C0-A41D28A2E60C}" dt="2025-06-24T07:39:32.198" v="93" actId="20577"/>
        <pc:sldMkLst>
          <pc:docMk/>
          <pc:sldMk cId="0" sldId="257"/>
        </pc:sldMkLst>
        <pc:spChg chg="mod">
          <ac:chgData name="abhilash chilakalapudi" userId="26bef6fae8260873" providerId="LiveId" clId="{6596F189-9DBC-447D-95C0-A41D28A2E60C}" dt="2025-06-24T07:39:32.198" v="93" actId="20577"/>
          <ac:spMkLst>
            <pc:docMk/>
            <pc:sldMk cId="0" sldId="257"/>
            <ac:spMk id="3" creationId="{00000000-0000-0000-0000-000000000000}"/>
          </ac:spMkLst>
        </pc:spChg>
      </pc:sldChg>
      <pc:sldChg chg="addSp modSp mod">
        <pc:chgData name="abhilash chilakalapudi" userId="26bef6fae8260873" providerId="LiveId" clId="{6596F189-9DBC-447D-95C0-A41D28A2E60C}" dt="2025-06-24T08:03:29.493" v="528" actId="14100"/>
        <pc:sldMkLst>
          <pc:docMk/>
          <pc:sldMk cId="0" sldId="258"/>
        </pc:sldMkLst>
        <pc:spChg chg="mod">
          <ac:chgData name="abhilash chilakalapudi" userId="26bef6fae8260873" providerId="LiveId" clId="{6596F189-9DBC-447D-95C0-A41D28A2E60C}" dt="2025-06-24T08:03:29.493" v="528" actId="14100"/>
          <ac:spMkLst>
            <pc:docMk/>
            <pc:sldMk cId="0" sldId="258"/>
            <ac:spMk id="2" creationId="{00000000-0000-0000-0000-000000000000}"/>
          </ac:spMkLst>
        </pc:spChg>
        <pc:spChg chg="mod">
          <ac:chgData name="abhilash chilakalapudi" userId="26bef6fae8260873" providerId="LiveId" clId="{6596F189-9DBC-447D-95C0-A41D28A2E60C}" dt="2025-06-24T07:28:12.442" v="0" actId="14100"/>
          <ac:spMkLst>
            <pc:docMk/>
            <pc:sldMk cId="0" sldId="258"/>
            <ac:spMk id="4" creationId="{00000000-0000-0000-0000-000000000000}"/>
          </ac:spMkLst>
        </pc:spChg>
        <pc:spChg chg="add mod">
          <ac:chgData name="abhilash chilakalapudi" userId="26bef6fae8260873" providerId="LiveId" clId="{6596F189-9DBC-447D-95C0-A41D28A2E60C}" dt="2025-06-24T07:31:05.702" v="8" actId="14100"/>
          <ac:spMkLst>
            <pc:docMk/>
            <pc:sldMk cId="0" sldId="258"/>
            <ac:spMk id="13" creationId="{CFC4BACC-BA24-71D8-25F8-B2040F7A4FEE}"/>
          </ac:spMkLst>
        </pc:spChg>
      </pc:sldChg>
      <pc:sldChg chg="modSp mod">
        <pc:chgData name="abhilash chilakalapudi" userId="26bef6fae8260873" providerId="LiveId" clId="{6596F189-9DBC-447D-95C0-A41D28A2E60C}" dt="2025-06-24T07:39:19.740" v="85" actId="20577"/>
        <pc:sldMkLst>
          <pc:docMk/>
          <pc:sldMk cId="0" sldId="259"/>
        </pc:sldMkLst>
        <pc:spChg chg="mod">
          <ac:chgData name="abhilash chilakalapudi" userId="26bef6fae8260873" providerId="LiveId" clId="{6596F189-9DBC-447D-95C0-A41D28A2E60C}" dt="2025-06-24T07:39:19.740" v="85" actId="20577"/>
          <ac:spMkLst>
            <pc:docMk/>
            <pc:sldMk cId="0" sldId="259"/>
            <ac:spMk id="3" creationId="{00000000-0000-0000-0000-000000000000}"/>
          </ac:spMkLst>
        </pc:spChg>
      </pc:sldChg>
      <pc:sldChg chg="addSp delSp modSp mod">
        <pc:chgData name="abhilash chilakalapudi" userId="26bef6fae8260873" providerId="LiveId" clId="{6596F189-9DBC-447D-95C0-A41D28A2E60C}" dt="2025-06-24T08:10:15.973" v="549" actId="1076"/>
        <pc:sldMkLst>
          <pc:docMk/>
          <pc:sldMk cId="0" sldId="260"/>
        </pc:sldMkLst>
        <pc:spChg chg="mod">
          <ac:chgData name="abhilash chilakalapudi" userId="26bef6fae8260873" providerId="LiveId" clId="{6596F189-9DBC-447D-95C0-A41D28A2E60C}" dt="2025-06-24T07:42:09.341" v="136" actId="14100"/>
          <ac:spMkLst>
            <pc:docMk/>
            <pc:sldMk cId="0" sldId="260"/>
            <ac:spMk id="2" creationId="{00000000-0000-0000-0000-000000000000}"/>
          </ac:spMkLst>
        </pc:spChg>
        <pc:spChg chg="mod">
          <ac:chgData name="abhilash chilakalapudi" userId="26bef6fae8260873" providerId="LiveId" clId="{6596F189-9DBC-447D-95C0-A41D28A2E60C}" dt="2025-06-24T07:42:34.373" v="139" actId="403"/>
          <ac:spMkLst>
            <pc:docMk/>
            <pc:sldMk cId="0" sldId="260"/>
            <ac:spMk id="3" creationId="{00000000-0000-0000-0000-000000000000}"/>
          </ac:spMkLst>
        </pc:spChg>
        <pc:spChg chg="mod">
          <ac:chgData name="abhilash chilakalapudi" userId="26bef6fae8260873" providerId="LiveId" clId="{6596F189-9DBC-447D-95C0-A41D28A2E60C}" dt="2025-06-24T07:54:53.887" v="479" actId="20577"/>
          <ac:spMkLst>
            <pc:docMk/>
            <pc:sldMk cId="0" sldId="260"/>
            <ac:spMk id="4" creationId="{00000000-0000-0000-0000-000000000000}"/>
          </ac:spMkLst>
        </pc:spChg>
        <pc:spChg chg="mod">
          <ac:chgData name="abhilash chilakalapudi" userId="26bef6fae8260873" providerId="LiveId" clId="{6596F189-9DBC-447D-95C0-A41D28A2E60C}" dt="2025-06-24T07:47:01.488" v="160" actId="14100"/>
          <ac:spMkLst>
            <pc:docMk/>
            <pc:sldMk cId="0" sldId="260"/>
            <ac:spMk id="5" creationId="{00000000-0000-0000-0000-000000000000}"/>
          </ac:spMkLst>
        </pc:spChg>
        <pc:spChg chg="del mod">
          <ac:chgData name="abhilash chilakalapudi" userId="26bef6fae8260873" providerId="LiveId" clId="{6596F189-9DBC-447D-95C0-A41D28A2E60C}" dt="2025-06-24T07:46:44.260" v="148" actId="21"/>
          <ac:spMkLst>
            <pc:docMk/>
            <pc:sldMk cId="0" sldId="260"/>
            <ac:spMk id="6" creationId="{00000000-0000-0000-0000-000000000000}"/>
          </ac:spMkLst>
        </pc:spChg>
        <pc:spChg chg="add mod">
          <ac:chgData name="abhilash chilakalapudi" userId="26bef6fae8260873" providerId="LiveId" clId="{6596F189-9DBC-447D-95C0-A41D28A2E60C}" dt="2025-06-24T08:08:26.414" v="538" actId="1076"/>
          <ac:spMkLst>
            <pc:docMk/>
            <pc:sldMk cId="0" sldId="260"/>
            <ac:spMk id="7" creationId="{8E9D0A50-6A0B-650D-9570-719F22F806B7}"/>
          </ac:spMkLst>
        </pc:spChg>
        <pc:spChg chg="add mod">
          <ac:chgData name="abhilash chilakalapudi" userId="26bef6fae8260873" providerId="LiveId" clId="{6596F189-9DBC-447D-95C0-A41D28A2E60C}" dt="2025-06-24T08:08:02.604" v="536" actId="1076"/>
          <ac:spMkLst>
            <pc:docMk/>
            <pc:sldMk cId="0" sldId="260"/>
            <ac:spMk id="8" creationId="{8F1B38C5-EED2-311E-C17A-711596F5332A}"/>
          </ac:spMkLst>
        </pc:spChg>
        <pc:spChg chg="add mod">
          <ac:chgData name="abhilash chilakalapudi" userId="26bef6fae8260873" providerId="LiveId" clId="{6596F189-9DBC-447D-95C0-A41D28A2E60C}" dt="2025-06-24T08:07:19.370" v="533" actId="1076"/>
          <ac:spMkLst>
            <pc:docMk/>
            <pc:sldMk cId="0" sldId="260"/>
            <ac:spMk id="9" creationId="{02F26512-2DB6-CF65-04C1-4F3C36FFFEAF}"/>
          </ac:spMkLst>
        </pc:spChg>
        <pc:spChg chg="add mod">
          <ac:chgData name="abhilash chilakalapudi" userId="26bef6fae8260873" providerId="LiveId" clId="{6596F189-9DBC-447D-95C0-A41D28A2E60C}" dt="2025-06-24T08:06:04.083" v="529" actId="1076"/>
          <ac:spMkLst>
            <pc:docMk/>
            <pc:sldMk cId="0" sldId="260"/>
            <ac:spMk id="10" creationId="{D2CECF3A-D4E0-0F6D-700A-622D0FA3265C}"/>
          </ac:spMkLst>
        </pc:spChg>
        <pc:spChg chg="add mod">
          <ac:chgData name="abhilash chilakalapudi" userId="26bef6fae8260873" providerId="LiveId" clId="{6596F189-9DBC-447D-95C0-A41D28A2E60C}" dt="2025-06-24T08:09:33.155" v="544" actId="1076"/>
          <ac:spMkLst>
            <pc:docMk/>
            <pc:sldMk cId="0" sldId="260"/>
            <ac:spMk id="11" creationId="{E5432E76-5308-0977-CAAA-5B54F5BA3DF7}"/>
          </ac:spMkLst>
        </pc:spChg>
        <pc:spChg chg="add mod">
          <ac:chgData name="abhilash chilakalapudi" userId="26bef6fae8260873" providerId="LiveId" clId="{6596F189-9DBC-447D-95C0-A41D28A2E60C}" dt="2025-06-24T08:09:47.061" v="545" actId="1076"/>
          <ac:spMkLst>
            <pc:docMk/>
            <pc:sldMk cId="0" sldId="260"/>
            <ac:spMk id="12" creationId="{C78122AC-0BAC-9647-021D-A11DA12152E2}"/>
          </ac:spMkLst>
        </pc:spChg>
        <pc:spChg chg="add mod">
          <ac:chgData name="abhilash chilakalapudi" userId="26bef6fae8260873" providerId="LiveId" clId="{6596F189-9DBC-447D-95C0-A41D28A2E60C}" dt="2025-06-24T08:09:52.987" v="546" actId="1076"/>
          <ac:spMkLst>
            <pc:docMk/>
            <pc:sldMk cId="0" sldId="260"/>
            <ac:spMk id="13" creationId="{EA0F48E0-5053-D7F5-3992-92689E7D4737}"/>
          </ac:spMkLst>
        </pc:spChg>
        <pc:spChg chg="add mod">
          <ac:chgData name="abhilash chilakalapudi" userId="26bef6fae8260873" providerId="LiveId" clId="{6596F189-9DBC-447D-95C0-A41D28A2E60C}" dt="2025-06-24T08:08:13.986" v="537" actId="1076"/>
          <ac:spMkLst>
            <pc:docMk/>
            <pc:sldMk cId="0" sldId="260"/>
            <ac:spMk id="18" creationId="{974044E0-886E-0534-78EA-1B4FF66D444A}"/>
          </ac:spMkLst>
        </pc:spChg>
        <pc:spChg chg="add mod">
          <ac:chgData name="abhilash chilakalapudi" userId="26bef6fae8260873" providerId="LiveId" clId="{6596F189-9DBC-447D-95C0-A41D28A2E60C}" dt="2025-06-24T08:07:40.419" v="535" actId="1076"/>
          <ac:spMkLst>
            <pc:docMk/>
            <pc:sldMk cId="0" sldId="260"/>
            <ac:spMk id="19" creationId="{89EFB187-C123-0574-4858-D0FDA987AF8A}"/>
          </ac:spMkLst>
        </pc:spChg>
        <pc:spChg chg="add mod">
          <ac:chgData name="abhilash chilakalapudi" userId="26bef6fae8260873" providerId="LiveId" clId="{6596F189-9DBC-447D-95C0-A41D28A2E60C}" dt="2025-06-24T08:07:29.333" v="534" actId="1076"/>
          <ac:spMkLst>
            <pc:docMk/>
            <pc:sldMk cId="0" sldId="260"/>
            <ac:spMk id="20" creationId="{3B04F4E1-5CA1-DBCC-2222-C21D7F1C8A65}"/>
          </ac:spMkLst>
        </pc:spChg>
        <pc:spChg chg="add mod">
          <ac:chgData name="abhilash chilakalapudi" userId="26bef6fae8260873" providerId="LiveId" clId="{6596F189-9DBC-447D-95C0-A41D28A2E60C}" dt="2025-06-24T08:10:15.973" v="549" actId="1076"/>
          <ac:spMkLst>
            <pc:docMk/>
            <pc:sldMk cId="0" sldId="260"/>
            <ac:spMk id="21" creationId="{E1E451A4-0E92-8064-E6BD-3EFA18016A50}"/>
          </ac:spMkLst>
        </pc:spChg>
        <pc:spChg chg="add mod">
          <ac:chgData name="abhilash chilakalapudi" userId="26bef6fae8260873" providerId="LiveId" clId="{6596F189-9DBC-447D-95C0-A41D28A2E60C}" dt="2025-06-24T08:09:58.804" v="547" actId="1076"/>
          <ac:spMkLst>
            <pc:docMk/>
            <pc:sldMk cId="0" sldId="260"/>
            <ac:spMk id="22" creationId="{3D6E2A9A-6637-305E-9773-C9BB177ACCB3}"/>
          </ac:spMkLst>
        </pc:spChg>
        <pc:spChg chg="add mod">
          <ac:chgData name="abhilash chilakalapudi" userId="26bef6fae8260873" providerId="LiveId" clId="{6596F189-9DBC-447D-95C0-A41D28A2E60C}" dt="2025-06-24T08:10:02.024" v="548" actId="1076"/>
          <ac:spMkLst>
            <pc:docMk/>
            <pc:sldMk cId="0" sldId="260"/>
            <ac:spMk id="23" creationId="{060F1280-E7B4-7336-4104-F282680FDE6F}"/>
          </ac:spMkLst>
        </pc:spChg>
        <pc:cxnChg chg="add del">
          <ac:chgData name="abhilash chilakalapudi" userId="26bef6fae8260873" providerId="LiveId" clId="{6596F189-9DBC-447D-95C0-A41D28A2E60C}" dt="2025-06-24T07:56:39.906" v="491" actId="21"/>
          <ac:cxnSpMkLst>
            <pc:docMk/>
            <pc:sldMk cId="0" sldId="260"/>
            <ac:cxnSpMk id="15" creationId="{67C5CD8A-E13A-ACF9-DF03-6C450C4F7C97}"/>
          </ac:cxnSpMkLst>
        </pc:cxnChg>
        <pc:cxnChg chg="add del mod">
          <ac:chgData name="abhilash chilakalapudi" userId="26bef6fae8260873" providerId="LiveId" clId="{6596F189-9DBC-447D-95C0-A41D28A2E60C}" dt="2025-06-24T07:57:33.165" v="494" actId="21"/>
          <ac:cxnSpMkLst>
            <pc:docMk/>
            <pc:sldMk cId="0" sldId="260"/>
            <ac:cxnSpMk id="17" creationId="{5096CC1C-0F03-79A8-A113-BBBA335E9AA6}"/>
          </ac:cxnSpMkLst>
        </pc:cxnChg>
      </pc:sldChg>
      <pc:sldChg chg="modSp mod">
        <pc:chgData name="abhilash chilakalapudi" userId="26bef6fae8260873" providerId="LiveId" clId="{6596F189-9DBC-447D-95C0-A41D28A2E60C}" dt="2025-06-24T07:40:07.678" v="104" actId="404"/>
        <pc:sldMkLst>
          <pc:docMk/>
          <pc:sldMk cId="0" sldId="261"/>
        </pc:sldMkLst>
        <pc:spChg chg="mod">
          <ac:chgData name="abhilash chilakalapudi" userId="26bef6fae8260873" providerId="LiveId" clId="{6596F189-9DBC-447D-95C0-A41D28A2E60C}" dt="2025-06-24T07:40:07.678" v="104" actId="404"/>
          <ac:spMkLst>
            <pc:docMk/>
            <pc:sldMk cId="0" sldId="261"/>
            <ac:spMk id="3" creationId="{00000000-0000-0000-0000-000000000000}"/>
          </ac:spMkLst>
        </pc:spChg>
      </pc:sldChg>
      <pc:sldChg chg="modSp mod">
        <pc:chgData name="abhilash chilakalapudi" userId="26bef6fae8260873" providerId="LiveId" clId="{6596F189-9DBC-447D-95C0-A41D28A2E60C}" dt="2025-06-24T07:40:59.896" v="133" actId="20577"/>
        <pc:sldMkLst>
          <pc:docMk/>
          <pc:sldMk cId="0" sldId="262"/>
        </pc:sldMkLst>
        <pc:spChg chg="mod">
          <ac:chgData name="abhilash chilakalapudi" userId="26bef6fae8260873" providerId="LiveId" clId="{6596F189-9DBC-447D-95C0-A41D28A2E60C}" dt="2025-06-24T07:40:46.781" v="117" actId="20577"/>
          <ac:spMkLst>
            <pc:docMk/>
            <pc:sldMk cId="0" sldId="262"/>
            <ac:spMk id="2" creationId="{00000000-0000-0000-0000-000000000000}"/>
          </ac:spMkLst>
        </pc:spChg>
        <pc:spChg chg="mod">
          <ac:chgData name="abhilash chilakalapudi" userId="26bef6fae8260873" providerId="LiveId" clId="{6596F189-9DBC-447D-95C0-A41D28A2E60C}" dt="2025-06-24T07:40:55.527" v="125" actId="20577"/>
          <ac:spMkLst>
            <pc:docMk/>
            <pc:sldMk cId="0" sldId="262"/>
            <ac:spMk id="3" creationId="{00000000-0000-0000-0000-000000000000}"/>
          </ac:spMkLst>
        </pc:spChg>
        <pc:spChg chg="mod">
          <ac:chgData name="abhilash chilakalapudi" userId="26bef6fae8260873" providerId="LiveId" clId="{6596F189-9DBC-447D-95C0-A41D28A2E60C}" dt="2025-06-24T07:40:59.896" v="133" actId="20577"/>
          <ac:spMkLst>
            <pc:docMk/>
            <pc:sldMk cId="0" sldId="262"/>
            <ac:spMk id="5" creationId="{00000000-0000-0000-0000-000000000000}"/>
          </ac:spMkLst>
        </pc:spChg>
      </pc:sldChg>
      <pc:sldChg chg="modSp mod">
        <pc:chgData name="abhilash chilakalapudi" userId="26bef6fae8260873" providerId="LiveId" clId="{6596F189-9DBC-447D-95C0-A41D28A2E60C}" dt="2025-06-24T08:10:43.584" v="550" actId="14100"/>
        <pc:sldMkLst>
          <pc:docMk/>
          <pc:sldMk cId="0" sldId="263"/>
        </pc:sldMkLst>
        <pc:spChg chg="mod">
          <ac:chgData name="abhilash chilakalapudi" userId="26bef6fae8260873" providerId="LiveId" clId="{6596F189-9DBC-447D-95C0-A41D28A2E60C}" dt="2025-06-24T08:10:43.584" v="550" actId="14100"/>
          <ac:spMkLst>
            <pc:docMk/>
            <pc:sldMk cId="0" sldId="263"/>
            <ac:spMk id="3"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821659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48934"/>
            <a:ext cx="7556421" cy="2605088"/>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Transfer Learning-Based Classification of Poultry Diseases for Enhanced Health Management</a:t>
            </a:r>
            <a:endParaRPr lang="en-US" sz="4100" dirty="0"/>
          </a:p>
        </p:txBody>
      </p:sp>
      <p:sp>
        <p:nvSpPr>
          <p:cNvPr id="4" name="Text 1"/>
          <p:cNvSpPr/>
          <p:nvPr/>
        </p:nvSpPr>
        <p:spPr>
          <a:xfrm>
            <a:off x="793790" y="4851678"/>
            <a:ext cx="7556421" cy="317540"/>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Inter" pitchFamily="34" charset="0"/>
                <a:ea typeface="Inter" pitchFamily="34" charset="-122"/>
                <a:cs typeface="Inter" pitchFamily="34" charset="-120"/>
              </a:rPr>
              <a:t>College Name: Seshadri Rao Gudlavalleru Engineering College</a:t>
            </a:r>
            <a:endParaRPr lang="en-US" sz="2000" dirty="0"/>
          </a:p>
        </p:txBody>
      </p:sp>
      <p:sp>
        <p:nvSpPr>
          <p:cNvPr id="5" name="Text 2"/>
          <p:cNvSpPr/>
          <p:nvPr/>
        </p:nvSpPr>
        <p:spPr>
          <a:xfrm>
            <a:off x="793790" y="5392460"/>
            <a:ext cx="7556421" cy="317540"/>
          </a:xfrm>
          <a:prstGeom prst="rect">
            <a:avLst/>
          </a:prstGeom>
          <a:noFill/>
          <a:ln/>
        </p:spPr>
        <p:txBody>
          <a:bodyPr wrap="none" lIns="0" tIns="0" rIns="0" bIns="0" rtlCol="0" anchor="t"/>
          <a:lstStyle/>
          <a:p>
            <a:pPr marL="0" indent="0" algn="l">
              <a:lnSpc>
                <a:spcPts val="2500"/>
              </a:lnSpc>
              <a:buNone/>
            </a:pPr>
            <a:r>
              <a:rPr lang="en-US" sz="1600" u="sng" dirty="0">
                <a:latin typeface="Inter" pitchFamily="34" charset="0"/>
                <a:ea typeface="Inter" pitchFamily="34" charset="-122"/>
                <a:cs typeface="Inter" pitchFamily="34" charset="-120"/>
              </a:rPr>
              <a:t>Team Members:</a:t>
            </a:r>
          </a:p>
          <a:p>
            <a:pPr>
              <a:lnSpc>
                <a:spcPts val="2500"/>
              </a:lnSpc>
            </a:pPr>
            <a:r>
              <a:rPr lang="en-US" dirty="0" smtClean="0"/>
              <a:t>B </a:t>
            </a:r>
            <a:r>
              <a:rPr lang="en-US" dirty="0" err="1" smtClean="0"/>
              <a:t>Navya</a:t>
            </a:r>
            <a:r>
              <a:rPr lang="en-US" dirty="0" smtClean="0"/>
              <a:t> </a:t>
            </a:r>
            <a:r>
              <a:rPr lang="en-US" dirty="0" err="1" smtClean="0"/>
              <a:t>Sai</a:t>
            </a:r>
            <a:r>
              <a:rPr lang="en-US" dirty="0" smtClean="0"/>
              <a:t> </a:t>
            </a:r>
            <a:r>
              <a:rPr lang="en-US" dirty="0" err="1" smtClean="0"/>
              <a:t>Sree</a:t>
            </a:r>
            <a:endParaRPr lang="en-US" dirty="0" smtClean="0"/>
          </a:p>
          <a:p>
            <a:pPr>
              <a:lnSpc>
                <a:spcPts val="2500"/>
              </a:lnSpc>
            </a:pPr>
            <a:r>
              <a:rPr lang="en-US" dirty="0" err="1" smtClean="0"/>
              <a:t>Anagani</a:t>
            </a:r>
            <a:r>
              <a:rPr lang="en-US" dirty="0" smtClean="0"/>
              <a:t> Siva </a:t>
            </a:r>
            <a:r>
              <a:rPr lang="en-US" dirty="0" err="1" smtClean="0"/>
              <a:t>Babu</a:t>
            </a:r>
            <a:r>
              <a:rPr lang="en-US" dirty="0" smtClean="0">
                <a:solidFill>
                  <a:srgbClr val="272525"/>
                </a:solidFill>
                <a:latin typeface="Inter" pitchFamily="34" charset="0"/>
                <a:ea typeface="Inter" pitchFamily="34" charset="-122"/>
                <a:cs typeface="Inter" pitchFamily="34" charset="-120"/>
              </a:rPr>
              <a:t> </a:t>
            </a:r>
            <a:endParaRPr lang="en-US" dirty="0">
              <a:solidFill>
                <a:srgbClr val="272525"/>
              </a:solidFill>
              <a:latin typeface="Inter" pitchFamily="34" charset="0"/>
              <a:ea typeface="Inter" pitchFamily="34" charset="-122"/>
              <a:cs typeface="Inter" pitchFamily="34" charset="-120"/>
            </a:endParaRPr>
          </a:p>
          <a:p>
            <a:pPr>
              <a:lnSpc>
                <a:spcPts val="2500"/>
              </a:lnSpc>
            </a:pPr>
            <a:r>
              <a:rPr lang="en-US" dirty="0" err="1" smtClean="0"/>
              <a:t>Anand</a:t>
            </a:r>
            <a:r>
              <a:rPr lang="en-US" dirty="0" smtClean="0"/>
              <a:t> Kumar </a:t>
            </a:r>
            <a:r>
              <a:rPr lang="en-US" dirty="0" err="1" smtClean="0"/>
              <a:t>Chelli</a:t>
            </a:r>
            <a:endParaRPr lang="en-US" dirty="0">
              <a:solidFill>
                <a:srgbClr val="272525"/>
              </a:solidFill>
              <a:latin typeface="Inter" pitchFamily="34" charset="0"/>
              <a:ea typeface="Inter" pitchFamily="34" charset="-122"/>
              <a:cs typeface="Inter" pitchFamily="34" charset="-120"/>
            </a:endParaRPr>
          </a:p>
          <a:p>
            <a:pPr>
              <a:lnSpc>
                <a:spcPts val="2500"/>
              </a:lnSpc>
            </a:pPr>
            <a:r>
              <a:rPr lang="en-US" dirty="0" err="1" smtClean="0"/>
              <a:t>Ampolu</a:t>
            </a:r>
            <a:r>
              <a:rPr lang="en-US" dirty="0" smtClean="0"/>
              <a:t> </a:t>
            </a:r>
            <a:r>
              <a:rPr lang="en-US" dirty="0" err="1" smtClean="0"/>
              <a:t>Triveni</a:t>
            </a:r>
            <a:endParaRPr lang="en-US" dirty="0"/>
          </a:p>
        </p:txBody>
      </p:sp>
      <p:sp>
        <p:nvSpPr>
          <p:cNvPr id="6" name="Shape 3"/>
          <p:cNvSpPr/>
          <p:nvPr/>
        </p:nvSpPr>
        <p:spPr>
          <a:xfrm>
            <a:off x="793790" y="5948124"/>
            <a:ext cx="317540" cy="317540"/>
          </a:xfrm>
          <a:prstGeom prst="roundRect">
            <a:avLst>
              <a:gd name="adj" fmla="val 28793492"/>
            </a:avLst>
          </a:prstGeom>
          <a:noFill/>
          <a:ln w="7620">
            <a:solidFill>
              <a:srgbClr val="FFFFFF"/>
            </a:solidFill>
            <a:prstDash val="solid"/>
          </a:ln>
        </p:spPr>
      </p:sp>
      <p:sp>
        <p:nvSpPr>
          <p:cNvPr id="8" name="Text 4"/>
          <p:cNvSpPr/>
          <p:nvPr/>
        </p:nvSpPr>
        <p:spPr>
          <a:xfrm>
            <a:off x="1210508" y="5933242"/>
            <a:ext cx="3135868" cy="347305"/>
          </a:xfrm>
          <a:prstGeom prst="rect">
            <a:avLst/>
          </a:prstGeom>
          <a:noFill/>
          <a:ln/>
        </p:spPr>
        <p:txBody>
          <a:bodyPr wrap="none" lIns="0" tIns="0" rIns="0" bIns="0" rtlCol="0" anchor="t"/>
          <a:lstStyle/>
          <a:p>
            <a:pPr marL="0" indent="0" algn="l">
              <a:lnSpc>
                <a:spcPts val="2700"/>
              </a:lnSpc>
              <a:buNone/>
            </a:pPr>
            <a:endParaRPr lang="en-US" sz="1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29878"/>
            <a:ext cx="7556421" cy="1302544"/>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 Brainstorming &amp; Ideation</a:t>
            </a:r>
            <a:endParaRPr lang="en-US" sz="4100" dirty="0"/>
          </a:p>
        </p:txBody>
      </p:sp>
      <p:sp>
        <p:nvSpPr>
          <p:cNvPr id="4" name="Shape 1"/>
          <p:cNvSpPr/>
          <p:nvPr/>
        </p:nvSpPr>
        <p:spPr>
          <a:xfrm>
            <a:off x="793790" y="2530078"/>
            <a:ext cx="3679031" cy="2761893"/>
          </a:xfrm>
          <a:prstGeom prst="roundRect">
            <a:avLst>
              <a:gd name="adj" fmla="val 3018"/>
            </a:avLst>
          </a:prstGeom>
          <a:solidFill>
            <a:srgbClr val="CCEEFF"/>
          </a:solidFill>
          <a:ln w="7620">
            <a:solidFill>
              <a:srgbClr val="B2D4E5"/>
            </a:solidFill>
            <a:prstDash val="solid"/>
          </a:ln>
        </p:spPr>
      </p:sp>
      <p:sp>
        <p:nvSpPr>
          <p:cNvPr id="5" name="Text 2"/>
          <p:cNvSpPr/>
          <p:nvPr/>
        </p:nvSpPr>
        <p:spPr>
          <a:xfrm>
            <a:off x="999768"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Objective</a:t>
            </a:r>
            <a:endParaRPr lang="en-US" sz="2050" dirty="0"/>
          </a:p>
        </p:txBody>
      </p:sp>
      <p:sp>
        <p:nvSpPr>
          <p:cNvPr id="6" name="Text 3"/>
          <p:cNvSpPr/>
          <p:nvPr/>
        </p:nvSpPr>
        <p:spPr>
          <a:xfrm>
            <a:off x="999768" y="3180755"/>
            <a:ext cx="3267075"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Identify core problems faced by poultry farmers and develop an AI-powered solution using transfer learning to detect poultry diseases accurately and efficiently.</a:t>
            </a:r>
            <a:endParaRPr lang="en-US" sz="1550" dirty="0"/>
          </a:p>
        </p:txBody>
      </p:sp>
      <p:sp>
        <p:nvSpPr>
          <p:cNvPr id="7" name="Shape 4"/>
          <p:cNvSpPr/>
          <p:nvPr/>
        </p:nvSpPr>
        <p:spPr>
          <a:xfrm>
            <a:off x="4671179" y="2530078"/>
            <a:ext cx="3679031" cy="2761893"/>
          </a:xfrm>
          <a:prstGeom prst="roundRect">
            <a:avLst>
              <a:gd name="adj" fmla="val 3018"/>
            </a:avLst>
          </a:prstGeom>
          <a:solidFill>
            <a:srgbClr val="CCEEFF"/>
          </a:solidFill>
          <a:ln w="7620">
            <a:solidFill>
              <a:srgbClr val="B2D4E5"/>
            </a:solidFill>
            <a:prstDash val="solid"/>
          </a:ln>
        </p:spPr>
      </p:sp>
      <p:sp>
        <p:nvSpPr>
          <p:cNvPr id="8" name="Text 5"/>
          <p:cNvSpPr/>
          <p:nvPr/>
        </p:nvSpPr>
        <p:spPr>
          <a:xfrm>
            <a:off x="4877157"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Problem Statement</a:t>
            </a:r>
            <a:endParaRPr lang="en-US" sz="2050" dirty="0"/>
          </a:p>
        </p:txBody>
      </p:sp>
      <p:sp>
        <p:nvSpPr>
          <p:cNvPr id="9" name="Text 6"/>
          <p:cNvSpPr/>
          <p:nvPr/>
        </p:nvSpPr>
        <p:spPr>
          <a:xfrm>
            <a:off x="4877157" y="3180755"/>
            <a:ext cx="3267075" cy="190523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Poultry farmers lack access to veterinary professionals and technical knowledge for early diagnosis, leading to high mortality rates and economic losses.</a:t>
            </a:r>
            <a:endParaRPr lang="en-US" sz="1550" dirty="0"/>
          </a:p>
        </p:txBody>
      </p:sp>
      <p:sp>
        <p:nvSpPr>
          <p:cNvPr id="10" name="Shape 7"/>
          <p:cNvSpPr/>
          <p:nvPr/>
        </p:nvSpPr>
        <p:spPr>
          <a:xfrm>
            <a:off x="793790" y="5490329"/>
            <a:ext cx="7556421" cy="1809274"/>
          </a:xfrm>
          <a:prstGeom prst="roundRect">
            <a:avLst>
              <a:gd name="adj" fmla="val 4607"/>
            </a:avLst>
          </a:prstGeom>
          <a:solidFill>
            <a:srgbClr val="CCEEFF"/>
          </a:solidFill>
          <a:ln w="7620">
            <a:solidFill>
              <a:srgbClr val="B2D4E5"/>
            </a:solidFill>
            <a:prstDash val="solid"/>
          </a:ln>
        </p:spPr>
      </p:sp>
      <p:sp>
        <p:nvSpPr>
          <p:cNvPr id="11" name="Text 8"/>
          <p:cNvSpPr/>
          <p:nvPr/>
        </p:nvSpPr>
        <p:spPr>
          <a:xfrm>
            <a:off x="999768" y="5696307"/>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Proposed Solution</a:t>
            </a:r>
            <a:endParaRPr lang="en-US" sz="2050" dirty="0"/>
          </a:p>
        </p:txBody>
      </p:sp>
      <p:sp>
        <p:nvSpPr>
          <p:cNvPr id="12" name="Text 9"/>
          <p:cNvSpPr/>
          <p:nvPr/>
        </p:nvSpPr>
        <p:spPr>
          <a:xfrm>
            <a:off x="999768" y="6141006"/>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Develop an image classification system using VGG16 and transfer learning to detect diseases from poultry images, deployed as an accessible web-based tool.</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81200"/>
            <a:ext cx="7595235" cy="117526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Target Users &amp; Expected Impact</a:t>
            </a:r>
            <a:endParaRPr lang="en-US" sz="4100" dirty="0"/>
          </a:p>
        </p:txBody>
      </p:sp>
      <p:sp>
        <p:nvSpPr>
          <p:cNvPr id="3" name="Text 1"/>
          <p:cNvSpPr/>
          <p:nvPr/>
        </p:nvSpPr>
        <p:spPr>
          <a:xfrm>
            <a:off x="793790"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Target Users</a:t>
            </a:r>
            <a:endParaRPr lang="en-US" sz="2050" dirty="0"/>
          </a:p>
        </p:txBody>
      </p:sp>
      <p:sp>
        <p:nvSpPr>
          <p:cNvPr id="4" name="Text 2"/>
          <p:cNvSpPr/>
          <p:nvPr/>
        </p:nvSpPr>
        <p:spPr>
          <a:xfrm>
            <a:off x="793790" y="4176474"/>
            <a:ext cx="6279356" cy="171137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Poultry Farmers</a:t>
            </a:r>
            <a:endParaRPr lang="en-US" sz="1550" dirty="0"/>
          </a:p>
        </p:txBody>
      </p:sp>
      <p:sp>
        <p:nvSpPr>
          <p:cNvPr id="5" name="Text 3"/>
          <p:cNvSpPr/>
          <p:nvPr/>
        </p:nvSpPr>
        <p:spPr>
          <a:xfrm>
            <a:off x="793790"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Veterinary Officers</a:t>
            </a:r>
            <a:endParaRPr lang="en-US" sz="1550" dirty="0"/>
          </a:p>
        </p:txBody>
      </p:sp>
      <p:sp>
        <p:nvSpPr>
          <p:cNvPr id="6" name="Text 4"/>
          <p:cNvSpPr/>
          <p:nvPr/>
        </p:nvSpPr>
        <p:spPr>
          <a:xfrm>
            <a:off x="793790"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Agriculture and Livestock Researchers</a:t>
            </a:r>
            <a:endParaRPr lang="en-US" sz="1550" dirty="0"/>
          </a:p>
        </p:txBody>
      </p:sp>
      <p:sp>
        <p:nvSpPr>
          <p:cNvPr id="7" name="Text 5"/>
          <p:cNvSpPr/>
          <p:nvPr/>
        </p:nvSpPr>
        <p:spPr>
          <a:xfrm>
            <a:off x="793790"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Rural Development NGOs</a:t>
            </a:r>
            <a:endParaRPr lang="en-US" sz="1550" dirty="0"/>
          </a:p>
        </p:txBody>
      </p:sp>
      <p:sp>
        <p:nvSpPr>
          <p:cNvPr id="8" name="Text 6"/>
          <p:cNvSpPr/>
          <p:nvPr/>
        </p:nvSpPr>
        <p:spPr>
          <a:xfrm>
            <a:off x="7564874"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Expected Impact</a:t>
            </a:r>
            <a:endParaRPr lang="en-US" sz="2050" dirty="0"/>
          </a:p>
        </p:txBody>
      </p:sp>
      <p:sp>
        <p:nvSpPr>
          <p:cNvPr id="9" name="Text 7"/>
          <p:cNvSpPr/>
          <p:nvPr/>
        </p:nvSpPr>
        <p:spPr>
          <a:xfrm>
            <a:off x="7564874" y="417647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Enables early detection of poultry diseases using AI</a:t>
            </a:r>
            <a:endParaRPr lang="en-US" sz="1550" dirty="0"/>
          </a:p>
        </p:txBody>
      </p:sp>
      <p:sp>
        <p:nvSpPr>
          <p:cNvPr id="10" name="Text 8"/>
          <p:cNvSpPr/>
          <p:nvPr/>
        </p:nvSpPr>
        <p:spPr>
          <a:xfrm>
            <a:off x="7564874"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Reduces dependency on in-person veterinary visits</a:t>
            </a:r>
            <a:endParaRPr lang="en-US" sz="1550" dirty="0"/>
          </a:p>
        </p:txBody>
      </p:sp>
      <p:sp>
        <p:nvSpPr>
          <p:cNvPr id="11" name="Text 9"/>
          <p:cNvSpPr/>
          <p:nvPr/>
        </p:nvSpPr>
        <p:spPr>
          <a:xfrm>
            <a:off x="7564874"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Lowers bird mortality rate</a:t>
            </a:r>
            <a:endParaRPr lang="en-US" sz="1550" dirty="0"/>
          </a:p>
        </p:txBody>
      </p:sp>
      <p:sp>
        <p:nvSpPr>
          <p:cNvPr id="12" name="Text 10"/>
          <p:cNvSpPr/>
          <p:nvPr/>
        </p:nvSpPr>
        <p:spPr>
          <a:xfrm>
            <a:off x="7564874"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Enhances economic stability for poultry operations</a:t>
            </a:r>
            <a:endParaRPr lang="en-US" sz="1550" dirty="0"/>
          </a:p>
        </p:txBody>
      </p:sp>
      <p:sp>
        <p:nvSpPr>
          <p:cNvPr id="13" name="Rectangle 12">
            <a:extLst>
              <a:ext uri="{FF2B5EF4-FFF2-40B4-BE49-F238E27FC236}">
                <a16:creationId xmlns:a16="http://schemas.microsoft.com/office/drawing/2014/main" xmlns="" id="{CFC4BACC-BA24-71D8-25F8-B2040F7A4FEE}"/>
              </a:ext>
            </a:extLst>
          </p:cNvPr>
          <p:cNvSpPr/>
          <p:nvPr/>
        </p:nvSpPr>
        <p:spPr>
          <a:xfrm>
            <a:off x="12801600" y="7672040"/>
            <a:ext cx="1711569" cy="4637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74502"/>
            <a:ext cx="7319724"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Requirement Analysis</a:t>
            </a:r>
            <a:endParaRPr lang="en-US" sz="4100" dirty="0"/>
          </a:p>
        </p:txBody>
      </p:sp>
      <p:pic>
        <p:nvPicPr>
          <p:cNvPr id="4" name="Image 1" descr="preencoded.png"/>
          <p:cNvPicPr>
            <a:picLocks noChangeAspect="1"/>
          </p:cNvPicPr>
          <p:nvPr/>
        </p:nvPicPr>
        <p:blipFill>
          <a:blip r:embed="rId4"/>
          <a:stretch>
            <a:fillRect/>
          </a:stretch>
        </p:blipFill>
        <p:spPr>
          <a:xfrm>
            <a:off x="793790" y="1723430"/>
            <a:ext cx="496133" cy="496133"/>
          </a:xfrm>
          <a:prstGeom prst="rect">
            <a:avLst/>
          </a:prstGeom>
        </p:spPr>
      </p:pic>
      <p:sp>
        <p:nvSpPr>
          <p:cNvPr id="5" name="Text 1"/>
          <p:cNvSpPr/>
          <p:nvPr/>
        </p:nvSpPr>
        <p:spPr>
          <a:xfrm>
            <a:off x="793790" y="2467570"/>
            <a:ext cx="2910721"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Technical Requirements</a:t>
            </a:r>
            <a:endParaRPr lang="en-US" sz="2050" dirty="0"/>
          </a:p>
        </p:txBody>
      </p:sp>
      <p:sp>
        <p:nvSpPr>
          <p:cNvPr id="6" name="Text 2"/>
          <p:cNvSpPr/>
          <p:nvPr/>
        </p:nvSpPr>
        <p:spPr>
          <a:xfrm>
            <a:off x="793790" y="2912269"/>
            <a:ext cx="3654147"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Python, TensorFlow/Keras, NumPy/Pandas, Matplotlib/Seaborn, OpenCV, Flask/Django, Google Colab, Jupyter Notebook, Hyperband, HTML/CSS.</a:t>
            </a:r>
            <a:endParaRPr lang="en-US" sz="1550" dirty="0"/>
          </a:p>
        </p:txBody>
      </p:sp>
      <p:pic>
        <p:nvPicPr>
          <p:cNvPr id="7" name="Image 2" descr="preencoded.png"/>
          <p:cNvPicPr>
            <a:picLocks noChangeAspect="1"/>
          </p:cNvPicPr>
          <p:nvPr/>
        </p:nvPicPr>
        <p:blipFill>
          <a:blip r:embed="rId5"/>
          <a:stretch>
            <a:fillRect/>
          </a:stretch>
        </p:blipFill>
        <p:spPr>
          <a:xfrm>
            <a:off x="4695944" y="1723430"/>
            <a:ext cx="496133" cy="496133"/>
          </a:xfrm>
          <a:prstGeom prst="rect">
            <a:avLst/>
          </a:prstGeom>
        </p:spPr>
      </p:pic>
      <p:sp>
        <p:nvSpPr>
          <p:cNvPr id="8" name="Text 3"/>
          <p:cNvSpPr/>
          <p:nvPr/>
        </p:nvSpPr>
        <p:spPr>
          <a:xfrm>
            <a:off x="4695944" y="2467570"/>
            <a:ext cx="3048119"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Functional Requirements</a:t>
            </a:r>
            <a:endParaRPr lang="en-US" sz="2050" dirty="0"/>
          </a:p>
        </p:txBody>
      </p:sp>
      <p:sp>
        <p:nvSpPr>
          <p:cNvPr id="9" name="Text 4"/>
          <p:cNvSpPr/>
          <p:nvPr/>
        </p:nvSpPr>
        <p:spPr>
          <a:xfrm>
            <a:off x="4695944" y="2912269"/>
            <a:ext cx="365426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Image classification (VGG16, VGG19, ResNet50), preprocessing, model training/evaluation, hyperparameter tuning, confusion matrix, and a web UI for image input and prediction display.</a:t>
            </a:r>
            <a:endParaRPr lang="en-US" sz="1550" dirty="0"/>
          </a:p>
        </p:txBody>
      </p:sp>
      <p:pic>
        <p:nvPicPr>
          <p:cNvPr id="10" name="Image 3" descr="preencoded.png"/>
          <p:cNvPicPr>
            <a:picLocks noChangeAspect="1"/>
          </p:cNvPicPr>
          <p:nvPr/>
        </p:nvPicPr>
        <p:blipFill>
          <a:blip r:embed="rId6"/>
          <a:stretch>
            <a:fillRect/>
          </a:stretch>
        </p:blipFill>
        <p:spPr>
          <a:xfrm>
            <a:off x="793790" y="4996101"/>
            <a:ext cx="496133" cy="496133"/>
          </a:xfrm>
          <a:prstGeom prst="rect">
            <a:avLst/>
          </a:prstGeom>
        </p:spPr>
      </p:pic>
      <p:sp>
        <p:nvSpPr>
          <p:cNvPr id="11" name="Text 5"/>
          <p:cNvSpPr/>
          <p:nvPr/>
        </p:nvSpPr>
        <p:spPr>
          <a:xfrm>
            <a:off x="793790" y="5740241"/>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Constraints</a:t>
            </a:r>
            <a:endParaRPr lang="en-US" sz="2050" dirty="0"/>
          </a:p>
        </p:txBody>
      </p:sp>
      <p:sp>
        <p:nvSpPr>
          <p:cNvPr id="12" name="Text 6"/>
          <p:cNvSpPr/>
          <p:nvPr/>
        </p:nvSpPr>
        <p:spPr>
          <a:xfrm>
            <a:off x="793790" y="6184940"/>
            <a:ext cx="3654147"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Limited dataset, restricted to free-tier GPUs, manual labeling, and backend/frontend integration challenges.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855786"/>
            <a:ext cx="5510689" cy="78544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Project Design</a:t>
            </a:r>
            <a:endParaRPr lang="en-US" sz="4100" dirty="0"/>
          </a:p>
        </p:txBody>
      </p:sp>
      <p:sp>
        <p:nvSpPr>
          <p:cNvPr id="3" name="Text 1"/>
          <p:cNvSpPr/>
          <p:nvPr/>
        </p:nvSpPr>
        <p:spPr>
          <a:xfrm>
            <a:off x="793790" y="1852246"/>
            <a:ext cx="2604968" cy="433754"/>
          </a:xfrm>
          <a:prstGeom prst="rect">
            <a:avLst/>
          </a:prstGeom>
          <a:noFill/>
          <a:ln/>
        </p:spPr>
        <p:txBody>
          <a:bodyPr wrap="none" lIns="0" tIns="0" rIns="0" bIns="0" rtlCol="0" anchor="t"/>
          <a:lstStyle/>
          <a:p>
            <a:pPr marL="0" indent="0" algn="l">
              <a:lnSpc>
                <a:spcPts val="2550"/>
              </a:lnSpc>
              <a:buNone/>
            </a:pPr>
            <a:r>
              <a:rPr lang="en-US" sz="2400" b="1" dirty="0">
                <a:solidFill>
                  <a:srgbClr val="000000"/>
                </a:solidFill>
                <a:latin typeface="Petrona Bold" pitchFamily="34" charset="0"/>
                <a:ea typeface="Petrona Bold" pitchFamily="34" charset="-122"/>
                <a:cs typeface="Petrona Bold" pitchFamily="34" charset="-120"/>
              </a:rPr>
              <a:t>System Architecture</a:t>
            </a:r>
            <a:endParaRPr lang="en-US" sz="2400" dirty="0"/>
          </a:p>
        </p:txBody>
      </p:sp>
      <p:sp>
        <p:nvSpPr>
          <p:cNvPr id="4" name="Text 2"/>
          <p:cNvSpPr/>
          <p:nvPr/>
        </p:nvSpPr>
        <p:spPr>
          <a:xfrm>
            <a:off x="793790" y="2497014"/>
            <a:ext cx="6279356" cy="2681609"/>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5" name="Text 3"/>
          <p:cNvSpPr/>
          <p:nvPr/>
        </p:nvSpPr>
        <p:spPr>
          <a:xfrm>
            <a:off x="3083169" y="6482862"/>
            <a:ext cx="10753441" cy="621323"/>
          </a:xfrm>
          <a:prstGeom prst="rect">
            <a:avLst/>
          </a:prstGeom>
          <a:noFill/>
          <a:ln/>
        </p:spPr>
        <p:txBody>
          <a:bodyPr wrap="none" lIns="0" tIns="0" rIns="0" bIns="0" rtlCol="0" anchor="t"/>
          <a:lstStyle/>
          <a:p>
            <a:pPr marL="0" indent="0" algn="l">
              <a:lnSpc>
                <a:spcPts val="2550"/>
              </a:lnSpc>
              <a:buNone/>
            </a:pPr>
            <a:endParaRPr lang="en-US" sz="2050" dirty="0"/>
          </a:p>
        </p:txBody>
      </p:sp>
      <p:sp>
        <p:nvSpPr>
          <p:cNvPr id="7" name="Rectangle: Rounded Corners 6">
            <a:extLst>
              <a:ext uri="{FF2B5EF4-FFF2-40B4-BE49-F238E27FC236}">
                <a16:creationId xmlns:a16="http://schemas.microsoft.com/office/drawing/2014/main" xmlns="" id="{8E9D0A50-6A0B-650D-9570-719F22F806B7}"/>
              </a:ext>
            </a:extLst>
          </p:cNvPr>
          <p:cNvSpPr/>
          <p:nvPr/>
        </p:nvSpPr>
        <p:spPr>
          <a:xfrm>
            <a:off x="1832953" y="2667022"/>
            <a:ext cx="1336430"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1.User</a:t>
            </a:r>
          </a:p>
          <a:p>
            <a:pPr algn="ctr"/>
            <a:r>
              <a:rPr lang="en-US" dirty="0">
                <a:solidFill>
                  <a:schemeClr val="tx1"/>
                </a:solidFill>
              </a:rPr>
              <a:t>(Web UI)</a:t>
            </a:r>
            <a:endParaRPr lang="en-IN" dirty="0">
              <a:solidFill>
                <a:schemeClr val="tx1"/>
              </a:solidFill>
            </a:endParaRPr>
          </a:p>
        </p:txBody>
      </p:sp>
      <p:sp>
        <p:nvSpPr>
          <p:cNvPr id="8" name="Rectangle: Rounded Corners 7">
            <a:extLst>
              <a:ext uri="{FF2B5EF4-FFF2-40B4-BE49-F238E27FC236}">
                <a16:creationId xmlns:a16="http://schemas.microsoft.com/office/drawing/2014/main" xmlns="" id="{8F1B38C5-EED2-311E-C17A-711596F5332A}"/>
              </a:ext>
            </a:extLst>
          </p:cNvPr>
          <p:cNvSpPr/>
          <p:nvPr/>
        </p:nvSpPr>
        <p:spPr>
          <a:xfrm>
            <a:off x="4654106"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2.Upload Image</a:t>
            </a:r>
          </a:p>
          <a:p>
            <a:pPr algn="ctr"/>
            <a:r>
              <a:rPr lang="en-US" dirty="0">
                <a:solidFill>
                  <a:schemeClr val="tx1"/>
                </a:solidFill>
              </a:rPr>
              <a:t>(HTML Form)</a:t>
            </a:r>
          </a:p>
        </p:txBody>
      </p:sp>
      <p:sp>
        <p:nvSpPr>
          <p:cNvPr id="9" name="Rectangle: Rounded Corners 8">
            <a:extLst>
              <a:ext uri="{FF2B5EF4-FFF2-40B4-BE49-F238E27FC236}">
                <a16:creationId xmlns:a16="http://schemas.microsoft.com/office/drawing/2014/main" xmlns="" id="{02F26512-2DB6-CF65-04C1-4F3C36FFFEAF}"/>
              </a:ext>
            </a:extLst>
          </p:cNvPr>
          <p:cNvSpPr/>
          <p:nvPr/>
        </p:nvSpPr>
        <p:spPr>
          <a:xfrm>
            <a:off x="7696199"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3.Flask Backend</a:t>
            </a:r>
          </a:p>
          <a:p>
            <a:pPr algn="ctr"/>
            <a:r>
              <a:rPr lang="en-US" dirty="0">
                <a:solidFill>
                  <a:schemeClr val="tx1"/>
                </a:solidFill>
              </a:rPr>
              <a:t>(Python)</a:t>
            </a:r>
          </a:p>
        </p:txBody>
      </p:sp>
      <p:sp>
        <p:nvSpPr>
          <p:cNvPr id="10" name="Rectangle: Rounded Corners 9">
            <a:extLst>
              <a:ext uri="{FF2B5EF4-FFF2-40B4-BE49-F238E27FC236}">
                <a16:creationId xmlns:a16="http://schemas.microsoft.com/office/drawing/2014/main" xmlns="" id="{D2CECF3A-D4E0-0F6D-700A-622D0FA3265C}"/>
              </a:ext>
            </a:extLst>
          </p:cNvPr>
          <p:cNvSpPr/>
          <p:nvPr/>
        </p:nvSpPr>
        <p:spPr>
          <a:xfrm>
            <a:off x="10781148" y="2711009"/>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4.Preprocessing Image</a:t>
            </a:r>
          </a:p>
        </p:txBody>
      </p:sp>
      <p:sp>
        <p:nvSpPr>
          <p:cNvPr id="11" name="Rectangle: Rounded Corners 10">
            <a:extLst>
              <a:ext uri="{FF2B5EF4-FFF2-40B4-BE49-F238E27FC236}">
                <a16:creationId xmlns:a16="http://schemas.microsoft.com/office/drawing/2014/main" xmlns="" id="{E5432E76-5308-0977-CAAA-5B54F5BA3DF7}"/>
              </a:ext>
            </a:extLst>
          </p:cNvPr>
          <p:cNvSpPr/>
          <p:nvPr/>
        </p:nvSpPr>
        <p:spPr>
          <a:xfrm>
            <a:off x="10781148" y="4859168"/>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5.Trained CNN Model</a:t>
            </a:r>
          </a:p>
          <a:p>
            <a:pPr algn="ctr"/>
            <a:r>
              <a:rPr lang="en-US" dirty="0">
                <a:solidFill>
                  <a:schemeClr val="tx1"/>
                </a:solidFill>
              </a:rPr>
              <a:t>(</a:t>
            </a:r>
            <a:r>
              <a:rPr lang="en-US" dirty="0" err="1">
                <a:solidFill>
                  <a:schemeClr val="tx1"/>
                </a:solidFill>
              </a:rPr>
              <a:t>Keras</a:t>
            </a:r>
            <a:r>
              <a:rPr lang="en-US" dirty="0">
                <a:solidFill>
                  <a:schemeClr val="tx1"/>
                </a:solidFill>
              </a:rPr>
              <a:t>)</a:t>
            </a:r>
          </a:p>
        </p:txBody>
      </p:sp>
      <p:sp>
        <p:nvSpPr>
          <p:cNvPr id="12" name="Rectangle: Rounded Corners 11">
            <a:extLst>
              <a:ext uri="{FF2B5EF4-FFF2-40B4-BE49-F238E27FC236}">
                <a16:creationId xmlns:a16="http://schemas.microsoft.com/office/drawing/2014/main" xmlns="" id="{C78122AC-0BAC-9647-021D-A11DA12152E2}"/>
              </a:ext>
            </a:extLst>
          </p:cNvPr>
          <p:cNvSpPr/>
          <p:nvPr/>
        </p:nvSpPr>
        <p:spPr>
          <a:xfrm>
            <a:off x="7717626" y="4842980"/>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6.Prediction Output</a:t>
            </a:r>
          </a:p>
          <a:p>
            <a:pPr algn="ctr"/>
            <a:r>
              <a:rPr lang="en-US" dirty="0">
                <a:solidFill>
                  <a:schemeClr val="tx1"/>
                </a:solidFill>
              </a:rPr>
              <a:t>(class/label)</a:t>
            </a:r>
          </a:p>
        </p:txBody>
      </p:sp>
      <p:sp>
        <p:nvSpPr>
          <p:cNvPr id="13" name="Rectangle: Rounded Corners 12">
            <a:extLst>
              <a:ext uri="{FF2B5EF4-FFF2-40B4-BE49-F238E27FC236}">
                <a16:creationId xmlns:a16="http://schemas.microsoft.com/office/drawing/2014/main" xmlns="" id="{EA0F48E0-5053-D7F5-3992-92689E7D4737}"/>
              </a:ext>
            </a:extLst>
          </p:cNvPr>
          <p:cNvSpPr/>
          <p:nvPr/>
        </p:nvSpPr>
        <p:spPr>
          <a:xfrm>
            <a:off x="4654105" y="4842935"/>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7.Display </a:t>
            </a:r>
          </a:p>
          <a:p>
            <a:pPr algn="ctr"/>
            <a:r>
              <a:rPr lang="en-US" dirty="0">
                <a:solidFill>
                  <a:schemeClr val="tx1"/>
                </a:solidFill>
              </a:rPr>
              <a:t>Result on UI</a:t>
            </a:r>
          </a:p>
        </p:txBody>
      </p:sp>
      <p:sp>
        <p:nvSpPr>
          <p:cNvPr id="18" name="Arrow: Right 17">
            <a:extLst>
              <a:ext uri="{FF2B5EF4-FFF2-40B4-BE49-F238E27FC236}">
                <a16:creationId xmlns:a16="http://schemas.microsoft.com/office/drawing/2014/main" xmlns="" id="{974044E0-886E-0534-78EA-1B4FF66D444A}"/>
              </a:ext>
            </a:extLst>
          </p:cNvPr>
          <p:cNvSpPr/>
          <p:nvPr/>
        </p:nvSpPr>
        <p:spPr>
          <a:xfrm>
            <a:off x="3480909" y="2986477"/>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xmlns="" id="{89EFB187-C123-0574-4858-D0FDA987AF8A}"/>
              </a:ext>
            </a:extLst>
          </p:cNvPr>
          <p:cNvSpPr/>
          <p:nvPr/>
        </p:nvSpPr>
        <p:spPr>
          <a:xfrm>
            <a:off x="6523002" y="2986478"/>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xmlns="" id="{3B04F4E1-5CA1-DBCC-2222-C21D7F1C8A65}"/>
              </a:ext>
            </a:extLst>
          </p:cNvPr>
          <p:cNvSpPr/>
          <p:nvPr/>
        </p:nvSpPr>
        <p:spPr>
          <a:xfrm>
            <a:off x="9607951" y="3030463"/>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xmlns="" id="{E1E451A4-0E92-8064-E6BD-3EFA18016A50}"/>
              </a:ext>
            </a:extLst>
          </p:cNvPr>
          <p:cNvSpPr/>
          <p:nvPr/>
        </p:nvSpPr>
        <p:spPr>
          <a:xfrm rot="5400000">
            <a:off x="11150424" y="4051045"/>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xmlns="" id="{3D6E2A9A-6637-305E-9773-C9BB177ACCB3}"/>
              </a:ext>
            </a:extLst>
          </p:cNvPr>
          <p:cNvSpPr/>
          <p:nvPr/>
        </p:nvSpPr>
        <p:spPr>
          <a:xfrm flipH="1">
            <a:off x="9618664" y="51623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a16="http://schemas.microsoft.com/office/drawing/2014/main" xmlns="" id="{060F1280-E7B4-7336-4104-F282680FDE6F}"/>
              </a:ext>
            </a:extLst>
          </p:cNvPr>
          <p:cNvSpPr/>
          <p:nvPr/>
        </p:nvSpPr>
        <p:spPr>
          <a:xfrm flipH="1">
            <a:off x="6516156" y="51476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19495"/>
            <a:ext cx="7556421" cy="1302544"/>
          </a:xfrm>
          <a:prstGeom prst="rect">
            <a:avLst/>
          </a:prstGeom>
          <a:noFill/>
          <a:ln/>
        </p:spPr>
        <p:txBody>
          <a:bodyPr wrap="square" lIns="0" tIns="0" rIns="0" bIns="0" rtlCol="0" anchor="t"/>
          <a:lstStyle/>
          <a:p>
            <a:pPr marL="0" indent="0" algn="l">
              <a:lnSpc>
                <a:spcPts val="5100"/>
              </a:lnSpc>
              <a:buNone/>
            </a:pPr>
            <a:r>
              <a:rPr lang="en-US" sz="3600" b="1" dirty="0">
                <a:solidFill>
                  <a:srgbClr val="000000"/>
                </a:solidFill>
                <a:latin typeface="Petrona Bold" pitchFamily="34" charset="0"/>
                <a:ea typeface="Petrona Bold" pitchFamily="34" charset="-122"/>
                <a:cs typeface="Petrona Bold" pitchFamily="34" charset="-120"/>
              </a:rPr>
              <a:t>Project Planning (Agile Methodology)</a:t>
            </a:r>
            <a:endParaRPr lang="en-US" sz="3600" dirty="0"/>
          </a:p>
        </p:txBody>
      </p:sp>
      <p:sp>
        <p:nvSpPr>
          <p:cNvPr id="4" name="Shape 1"/>
          <p:cNvSpPr/>
          <p:nvPr/>
        </p:nvSpPr>
        <p:spPr>
          <a:xfrm>
            <a:off x="6503432" y="2319695"/>
            <a:ext cx="22860" cy="5190292"/>
          </a:xfrm>
          <a:prstGeom prst="roundRect">
            <a:avLst>
              <a:gd name="adj" fmla="val 364651"/>
            </a:avLst>
          </a:prstGeom>
          <a:solidFill>
            <a:srgbClr val="B2D4E5"/>
          </a:solidFill>
          <a:ln/>
        </p:spPr>
      </p:sp>
      <p:sp>
        <p:nvSpPr>
          <p:cNvPr id="5" name="Shape 2"/>
          <p:cNvSpPr/>
          <p:nvPr/>
        </p:nvSpPr>
        <p:spPr>
          <a:xfrm>
            <a:off x="6703814" y="2531507"/>
            <a:ext cx="595313" cy="22860"/>
          </a:xfrm>
          <a:prstGeom prst="roundRect">
            <a:avLst>
              <a:gd name="adj" fmla="val 364651"/>
            </a:avLst>
          </a:prstGeom>
          <a:solidFill>
            <a:srgbClr val="B2D4E5"/>
          </a:solidFill>
          <a:ln/>
        </p:spPr>
      </p:sp>
      <p:sp>
        <p:nvSpPr>
          <p:cNvPr id="6" name="Shape 3"/>
          <p:cNvSpPr/>
          <p:nvPr/>
        </p:nvSpPr>
        <p:spPr>
          <a:xfrm>
            <a:off x="6280190" y="2319695"/>
            <a:ext cx="446484" cy="446484"/>
          </a:xfrm>
          <a:prstGeom prst="roundRect">
            <a:avLst>
              <a:gd name="adj" fmla="val 18670"/>
            </a:avLst>
          </a:prstGeom>
          <a:solidFill>
            <a:srgbClr val="CCEEFF"/>
          </a:solidFill>
          <a:ln w="7620">
            <a:solidFill>
              <a:srgbClr val="B2D4E5"/>
            </a:solidFill>
            <a:prstDash val="solid"/>
          </a:ln>
        </p:spPr>
      </p:sp>
      <p:sp>
        <p:nvSpPr>
          <p:cNvPr id="7" name="Text 4"/>
          <p:cNvSpPr/>
          <p:nvPr/>
        </p:nvSpPr>
        <p:spPr>
          <a:xfrm>
            <a:off x="6347162" y="2347615"/>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1</a:t>
            </a:r>
            <a:endParaRPr lang="en-US" sz="2450" dirty="0"/>
          </a:p>
        </p:txBody>
      </p:sp>
      <p:sp>
        <p:nvSpPr>
          <p:cNvPr id="8" name="Text 5"/>
          <p:cNvSpPr/>
          <p:nvPr/>
        </p:nvSpPr>
        <p:spPr>
          <a:xfrm>
            <a:off x="7495818" y="2387918"/>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Sprint Planning</a:t>
            </a:r>
            <a:endParaRPr lang="en-US" sz="2050" dirty="0"/>
          </a:p>
        </p:txBody>
      </p:sp>
      <p:sp>
        <p:nvSpPr>
          <p:cNvPr id="9" name="Text 6"/>
          <p:cNvSpPr/>
          <p:nvPr/>
        </p:nvSpPr>
        <p:spPr>
          <a:xfrm>
            <a:off x="7495818" y="2832616"/>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Sprint 1: Data collection &amp; preprocessing. Sprint 2: Model training &amp; evaluation. Sprint 3: Web integration with Flask. Sprint 4: UI development and testing.</a:t>
            </a:r>
            <a:endParaRPr lang="en-US" sz="1550" dirty="0"/>
          </a:p>
        </p:txBody>
      </p:sp>
      <p:sp>
        <p:nvSpPr>
          <p:cNvPr id="10" name="Shape 7"/>
          <p:cNvSpPr/>
          <p:nvPr/>
        </p:nvSpPr>
        <p:spPr>
          <a:xfrm>
            <a:off x="6703814" y="4393883"/>
            <a:ext cx="595313" cy="22860"/>
          </a:xfrm>
          <a:prstGeom prst="roundRect">
            <a:avLst>
              <a:gd name="adj" fmla="val 364651"/>
            </a:avLst>
          </a:prstGeom>
          <a:solidFill>
            <a:srgbClr val="B2D4E5"/>
          </a:solidFill>
          <a:ln/>
        </p:spPr>
      </p:sp>
      <p:sp>
        <p:nvSpPr>
          <p:cNvPr id="11" name="Shape 8"/>
          <p:cNvSpPr/>
          <p:nvPr/>
        </p:nvSpPr>
        <p:spPr>
          <a:xfrm>
            <a:off x="6280190" y="4182070"/>
            <a:ext cx="446484" cy="446484"/>
          </a:xfrm>
          <a:prstGeom prst="roundRect">
            <a:avLst>
              <a:gd name="adj" fmla="val 18670"/>
            </a:avLst>
          </a:prstGeom>
          <a:solidFill>
            <a:srgbClr val="CCEEFF"/>
          </a:solidFill>
          <a:ln w="7620">
            <a:solidFill>
              <a:srgbClr val="B2D4E5"/>
            </a:solidFill>
            <a:prstDash val="solid"/>
          </a:ln>
        </p:spPr>
      </p:sp>
      <p:sp>
        <p:nvSpPr>
          <p:cNvPr id="12" name="Text 9"/>
          <p:cNvSpPr/>
          <p:nvPr/>
        </p:nvSpPr>
        <p:spPr>
          <a:xfrm>
            <a:off x="6347162" y="4209990"/>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2</a:t>
            </a:r>
            <a:endParaRPr lang="en-US" sz="2450" dirty="0"/>
          </a:p>
        </p:txBody>
      </p:sp>
      <p:sp>
        <p:nvSpPr>
          <p:cNvPr id="13" name="Text 10"/>
          <p:cNvSpPr/>
          <p:nvPr/>
        </p:nvSpPr>
        <p:spPr>
          <a:xfrm>
            <a:off x="7495818" y="4250293"/>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Task Allocation</a:t>
            </a:r>
            <a:endParaRPr lang="en-US" sz="2050" dirty="0"/>
          </a:p>
        </p:txBody>
      </p:sp>
      <p:sp>
        <p:nvSpPr>
          <p:cNvPr id="14" name="Text 11"/>
          <p:cNvSpPr/>
          <p:nvPr/>
        </p:nvSpPr>
        <p:spPr>
          <a:xfrm>
            <a:off x="7495818" y="4694992"/>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Team Member A: Data handling, OpenCV. Team Member B: Model development. Team Member C: Flask API. Team Member D: UI/UX design.</a:t>
            </a:r>
            <a:endParaRPr lang="en-US" sz="1550" dirty="0"/>
          </a:p>
        </p:txBody>
      </p:sp>
      <p:sp>
        <p:nvSpPr>
          <p:cNvPr id="15" name="Shape 12"/>
          <p:cNvSpPr/>
          <p:nvPr/>
        </p:nvSpPr>
        <p:spPr>
          <a:xfrm>
            <a:off x="6703814" y="6256258"/>
            <a:ext cx="595313" cy="22860"/>
          </a:xfrm>
          <a:prstGeom prst="roundRect">
            <a:avLst>
              <a:gd name="adj" fmla="val 364651"/>
            </a:avLst>
          </a:prstGeom>
          <a:solidFill>
            <a:srgbClr val="B2D4E5"/>
          </a:solidFill>
          <a:ln/>
        </p:spPr>
      </p:sp>
      <p:sp>
        <p:nvSpPr>
          <p:cNvPr id="16" name="Shape 13"/>
          <p:cNvSpPr/>
          <p:nvPr/>
        </p:nvSpPr>
        <p:spPr>
          <a:xfrm>
            <a:off x="6280190" y="6044446"/>
            <a:ext cx="446484" cy="446484"/>
          </a:xfrm>
          <a:prstGeom prst="roundRect">
            <a:avLst>
              <a:gd name="adj" fmla="val 18670"/>
            </a:avLst>
          </a:prstGeom>
          <a:solidFill>
            <a:srgbClr val="CCEEFF"/>
          </a:solidFill>
          <a:ln w="7620">
            <a:solidFill>
              <a:srgbClr val="B2D4E5"/>
            </a:solidFill>
            <a:prstDash val="solid"/>
          </a:ln>
        </p:spPr>
      </p:sp>
      <p:sp>
        <p:nvSpPr>
          <p:cNvPr id="17" name="Text 14"/>
          <p:cNvSpPr/>
          <p:nvPr/>
        </p:nvSpPr>
        <p:spPr>
          <a:xfrm>
            <a:off x="6347162" y="6072366"/>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3</a:t>
            </a:r>
            <a:endParaRPr lang="en-US" sz="2450" dirty="0"/>
          </a:p>
        </p:txBody>
      </p:sp>
      <p:sp>
        <p:nvSpPr>
          <p:cNvPr id="18" name="Text 15"/>
          <p:cNvSpPr/>
          <p:nvPr/>
        </p:nvSpPr>
        <p:spPr>
          <a:xfrm>
            <a:off x="7495818" y="6112669"/>
            <a:ext cx="2715697"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Timeline &amp; Milestones</a:t>
            </a:r>
            <a:endParaRPr lang="en-US" sz="2050" dirty="0"/>
          </a:p>
        </p:txBody>
      </p:sp>
      <p:sp>
        <p:nvSpPr>
          <p:cNvPr id="19" name="Text 16"/>
          <p:cNvSpPr/>
          <p:nvPr/>
        </p:nvSpPr>
        <p:spPr>
          <a:xfrm>
            <a:off x="7495818" y="6557367"/>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Weeks 1-2: Dataset preparation. Weeks 3-4: Model training. Week 5: Backend. Week 6: Frontend &amp; integration. Week 7: Testing. Week 8: Deployment &amp; presentation.</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793790" y="2396014"/>
            <a:ext cx="8515231"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Development &amp; Testing</a:t>
            </a:r>
            <a:endParaRPr lang="en-US" sz="4100" dirty="0"/>
          </a:p>
        </p:txBody>
      </p:sp>
      <p:sp>
        <p:nvSpPr>
          <p:cNvPr id="3" name="Text 1"/>
          <p:cNvSpPr/>
          <p:nvPr/>
        </p:nvSpPr>
        <p:spPr>
          <a:xfrm>
            <a:off x="793790" y="3543300"/>
            <a:ext cx="3517344"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Project Development</a:t>
            </a:r>
            <a:endParaRPr lang="en-US" sz="2050" dirty="0"/>
          </a:p>
        </p:txBody>
      </p:sp>
      <p:sp>
        <p:nvSpPr>
          <p:cNvPr id="4" name="Text 2"/>
          <p:cNvSpPr/>
          <p:nvPr/>
        </p:nvSpPr>
        <p:spPr>
          <a:xfrm>
            <a:off x="793790"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Integrate trained AI model with a fully functional web interface. Technology Stack: Python, HTML, CSS, Flask, TensorFlow, Keras, OpenCV, PIL, Google Colab, GitHub, VS Code, Render/Heroku. Workflow: Model training, frontend, backend, testing.</a:t>
            </a:r>
            <a:endParaRPr lang="en-US" sz="1550" dirty="0"/>
          </a:p>
        </p:txBody>
      </p:sp>
      <p:sp>
        <p:nvSpPr>
          <p:cNvPr id="5" name="Text 3"/>
          <p:cNvSpPr/>
          <p:nvPr/>
        </p:nvSpPr>
        <p:spPr>
          <a:xfrm>
            <a:off x="7564874" y="3543300"/>
            <a:ext cx="5120045"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Functional &amp; Performance Testing</a:t>
            </a:r>
            <a:endParaRPr lang="en-US" sz="2050" dirty="0"/>
          </a:p>
        </p:txBody>
      </p:sp>
      <p:sp>
        <p:nvSpPr>
          <p:cNvPr id="6" name="Text 4"/>
          <p:cNvSpPr/>
          <p:nvPr/>
        </p:nvSpPr>
        <p:spPr>
          <a:xfrm>
            <a:off x="7564874"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Ensure reliability, accuracy, and robustness. Test Cases: Valid/Invalid/Large Image, No Input, Unseen Class. Bug Fixes: MIME type checks, image size reduction, dependency updates, load_model() fix. Final Validation: Accurate classification, functional web app, optimized and robust.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92923"/>
            <a:ext cx="6754058" cy="1234385"/>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Conclusion &amp; Future Impact</a:t>
            </a:r>
            <a:endParaRPr lang="en-US" sz="4100" dirty="0"/>
          </a:p>
        </p:txBody>
      </p:sp>
      <p:sp>
        <p:nvSpPr>
          <p:cNvPr id="4" name="Text 1"/>
          <p:cNvSpPr/>
          <p:nvPr/>
        </p:nvSpPr>
        <p:spPr>
          <a:xfrm>
            <a:off x="793790" y="3524964"/>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project delivers an innovative AI solution for poultry disease management, leveraging transfer learning to reduce human intervention and increase diagnostic accuracy. It is scalable and adaptable to other livestock domains.</a:t>
            </a:r>
            <a:endParaRPr lang="en-US" sz="1550" dirty="0"/>
          </a:p>
        </p:txBody>
      </p:sp>
      <p:sp>
        <p:nvSpPr>
          <p:cNvPr id="5" name="Text 2"/>
          <p:cNvSpPr/>
          <p:nvPr/>
        </p:nvSpPr>
        <p:spPr>
          <a:xfrm>
            <a:off x="793790" y="4700826"/>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system directly contributes to global food safety and economic sustainability by enabling early and accurate disease detection, ultimately improving poultry health and farm profitability.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574</Words>
  <Application>Microsoft Office PowerPoint</Application>
  <PresentationFormat>Custom</PresentationFormat>
  <Paragraphs>73</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Petrona Bold</vt:lpstr>
      <vt:lpstr>Calibri</vt:lpstr>
      <vt:lpstr>Inter</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
  <cp:lastModifiedBy>LIB</cp:lastModifiedBy>
  <cp:revision>2</cp:revision>
  <dcterms:created xsi:type="dcterms:W3CDTF">2025-06-19T06:25:01Z</dcterms:created>
  <dcterms:modified xsi:type="dcterms:W3CDTF">2025-08-06T04:22:11Z</dcterms:modified>
</cp:coreProperties>
</file>